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91" d="100"/>
          <a:sy n="91" d="100"/>
        </p:scale>
        <p:origin x="-7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36104" cy="6665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311" y="188640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MĚSTSKÉ MUZEUM A GALERIE DAČICE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00800" cy="17526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Edukační programy pro mateřské, základní i střední školy a gymnázia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372200" y="607678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Markéta </a:t>
            </a:r>
            <a:r>
              <a:rPr lang="cs-CZ" sz="2400" dirty="0" err="1" smtClean="0"/>
              <a:t>Hojková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968552" cy="358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7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VÍCE INFORMACÍ O PROGRAMECH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 smtClean="0"/>
              <a:t>www.muzeumdacice.cz/pro-skoly/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06791"/>
            <a:ext cx="8892480" cy="46912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382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3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286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MĚSTSKÉ MUZEUM A GALERIE</a:t>
            </a:r>
            <a:br>
              <a:rPr lang="cs-CZ" sz="3600" dirty="0" smtClean="0"/>
            </a:br>
            <a:r>
              <a:rPr lang="cs-CZ" sz="3600" dirty="0" smtClean="0"/>
              <a:t>DAČICE - EXPOZICE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661" y="170080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Historie cukrovarnictví na </a:t>
            </a:r>
            <a:r>
              <a:rPr lang="cs-CZ" sz="2800" dirty="0" err="1" smtClean="0"/>
              <a:t>Dačicku</a:t>
            </a:r>
            <a:endParaRPr lang="cs-CZ" sz="2800" dirty="0" smtClean="0"/>
          </a:p>
          <a:p>
            <a:r>
              <a:rPr lang="cs-CZ" sz="2800" dirty="0" smtClean="0"/>
              <a:t>Historie města Dačice a nejbližšího okolí</a:t>
            </a:r>
          </a:p>
          <a:p>
            <a:r>
              <a:rPr lang="cs-CZ" sz="2800" dirty="0" smtClean="0"/>
              <a:t>Národopis na </a:t>
            </a:r>
            <a:r>
              <a:rPr lang="cs-CZ" sz="2800" dirty="0" err="1" smtClean="0"/>
              <a:t>Dačicku</a:t>
            </a:r>
            <a:endParaRPr lang="cs-CZ" sz="2800" dirty="0" smtClean="0"/>
          </a:p>
          <a:p>
            <a:r>
              <a:rPr lang="cs-CZ" sz="2800" dirty="0" smtClean="0"/>
              <a:t>Malíři Vysočiny</a:t>
            </a:r>
          </a:p>
          <a:p>
            <a:r>
              <a:rPr lang="cs-CZ" sz="2800" dirty="0" smtClean="0"/>
              <a:t>Tvorba Maxe Švabinského</a:t>
            </a:r>
          </a:p>
          <a:p>
            <a:r>
              <a:rPr lang="cs-CZ" sz="2800" dirty="0" smtClean="0"/>
              <a:t>Písničky Vladimíra Fuky</a:t>
            </a:r>
          </a:p>
          <a:p>
            <a:r>
              <a:rPr lang="cs-CZ" sz="2800" dirty="0" smtClean="0"/>
              <a:t>Sezónní výstavy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7" y="188641"/>
            <a:ext cx="865529" cy="61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7"/>
            <a:ext cx="3816424" cy="25442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3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4" y="4293096"/>
            <a:ext cx="3048467" cy="22833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PROGRAMY ZAMĚŘENÉ NA LIDOVÉ</a:t>
            </a:r>
            <a:br>
              <a:rPr lang="cs-CZ" sz="3600" dirty="0" smtClean="0"/>
            </a:br>
            <a:r>
              <a:rPr lang="cs-CZ" sz="3600" dirty="0" smtClean="0"/>
              <a:t>SVÁTKY, ZVYKY A TRADICE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635" y="143722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Určené pro mateřské a 1. stupeň základních škol</a:t>
            </a:r>
          </a:p>
          <a:p>
            <a:r>
              <a:rPr lang="cs-CZ" sz="2400" dirty="0" smtClean="0"/>
              <a:t>Velikonoce, Vánoce a jiné svátky, možno i formou besed přímo ve škole</a:t>
            </a:r>
          </a:p>
          <a:p>
            <a:r>
              <a:rPr lang="cs-CZ" sz="2400" dirty="0" smtClean="0"/>
              <a:t>Délka: 45-50 minut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07" y="2564904"/>
            <a:ext cx="2948756" cy="2211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03302"/>
            <a:ext cx="3228463" cy="24181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3" y="188640"/>
            <a:ext cx="865045" cy="61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5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4" y="116632"/>
            <a:ext cx="720080" cy="5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124" y="29330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PROGRAM O VLNĚ – MÁME RÁDI OVEČKY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Určen pro MŠ a 1. ročník ZŠ</a:t>
            </a:r>
          </a:p>
          <a:p>
            <a:r>
              <a:rPr lang="cs-CZ" sz="2400" dirty="0" smtClean="0"/>
              <a:t>Cíl: seznámit účastníky s významem </a:t>
            </a:r>
            <a:r>
              <a:rPr lang="cs-CZ" sz="2400" dirty="0"/>
              <a:t>chovu ovcí, </a:t>
            </a:r>
            <a:r>
              <a:rPr lang="cs-CZ" sz="2400" dirty="0" smtClean="0"/>
              <a:t>seznámení se </a:t>
            </a:r>
            <a:r>
              <a:rPr lang="cs-CZ" sz="2400" dirty="0"/>
              <a:t>základními potřebami ovcí, zdůraznit význam vlny </a:t>
            </a:r>
            <a:r>
              <a:rPr lang="cs-CZ" sz="2400" dirty="0" smtClean="0"/>
              <a:t>srozumitelnou</a:t>
            </a:r>
            <a:r>
              <a:rPr lang="cs-CZ" sz="2400" dirty="0"/>
              <a:t>, hravou a jednoduchou cestou i pro nejmenší návštěvníky </a:t>
            </a:r>
            <a:r>
              <a:rPr lang="cs-CZ" sz="2400" dirty="0" smtClean="0"/>
              <a:t>muzea</a:t>
            </a:r>
          </a:p>
          <a:p>
            <a:r>
              <a:rPr lang="cs-CZ" sz="2400" dirty="0" smtClean="0"/>
              <a:t>Délka 45-50 minut, max. 20 účastníků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79423"/>
            <a:ext cx="3960440" cy="26402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3242613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4"/>
            <a:ext cx="2736304" cy="20529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1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STAŇ SE TOVARYŠEM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74485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Určen pro 4. a 5. ročník ZŠ</a:t>
            </a:r>
          </a:p>
          <a:p>
            <a:r>
              <a:rPr lang="cs-CZ" sz="2400" dirty="0" smtClean="0"/>
              <a:t>„Splň úkoly, získej list za vyučenou a staň se tovaryšem!“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eznámit </a:t>
            </a:r>
            <a:r>
              <a:rPr lang="cs-CZ" sz="2400" dirty="0"/>
              <a:t>účastníky s nejvýznamnějším řemeslem v Dačicích, poznat blíže region a jeho specifika, zažít vzdělávání „po staru“</a:t>
            </a:r>
            <a:endParaRPr lang="cs-CZ" sz="2400" dirty="0" smtClean="0"/>
          </a:p>
          <a:p>
            <a:r>
              <a:rPr lang="cs-CZ" sz="2400" dirty="0" smtClean="0"/>
              <a:t>Délka: </a:t>
            </a:r>
            <a:r>
              <a:rPr lang="cs-CZ" sz="2400" dirty="0" smtClean="0"/>
              <a:t>50-60 </a:t>
            </a:r>
            <a:r>
              <a:rPr lang="cs-CZ" sz="2400" dirty="0" smtClean="0"/>
              <a:t>minut, počet účastníků 20</a:t>
            </a:r>
            <a:endParaRPr lang="cs-CZ" sz="2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31" y="3916089"/>
            <a:ext cx="2899855" cy="21825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3" y="3797815"/>
            <a:ext cx="2539850" cy="22967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02748"/>
            <a:ext cx="2102298" cy="2591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382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ARCHEOLOGEM NA ZKOUŠKU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5265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eznámení </a:t>
            </a:r>
            <a:r>
              <a:rPr lang="cs-CZ" sz="2400" dirty="0"/>
              <a:t>žáků se základními pojmy, nástroji a </a:t>
            </a:r>
            <a:r>
              <a:rPr lang="cs-CZ" sz="2400" dirty="0" smtClean="0"/>
              <a:t>materiály, poté </a:t>
            </a:r>
            <a:r>
              <a:rPr lang="cs-CZ" sz="2400" dirty="0"/>
              <a:t>praktická část </a:t>
            </a:r>
            <a:r>
              <a:rPr lang="cs-CZ" sz="2400" dirty="0" smtClean="0"/>
              <a:t>programu</a:t>
            </a:r>
          </a:p>
          <a:p>
            <a:r>
              <a:rPr lang="cs-CZ" sz="2400" dirty="0" smtClean="0"/>
              <a:t>Žáci si ve </a:t>
            </a:r>
            <a:r>
              <a:rPr lang="cs-CZ" sz="2400" dirty="0"/>
              <a:t>skupinkách </a:t>
            </a:r>
            <a:r>
              <a:rPr lang="cs-CZ" sz="2400" dirty="0" smtClean="0"/>
              <a:t>na </a:t>
            </a:r>
            <a:r>
              <a:rPr lang="cs-CZ" sz="2400" dirty="0"/>
              <a:t>stanovištích vyzkouší práci archeologa, budou pracovat s autentickým archeologickým materiálem a vyzkouší si práci na archeologickém nalezišti. </a:t>
            </a:r>
            <a:endParaRPr lang="cs-CZ" sz="2400" dirty="0" smtClean="0"/>
          </a:p>
          <a:p>
            <a:r>
              <a:rPr lang="cs-CZ" sz="2400" dirty="0"/>
              <a:t>Délka programu 60-70 minut, </a:t>
            </a:r>
            <a:r>
              <a:rPr lang="cs-CZ" sz="2400" dirty="0" smtClean="0"/>
              <a:t>vhodné </a:t>
            </a:r>
            <a:r>
              <a:rPr lang="cs-CZ" sz="2400" dirty="0"/>
              <a:t>pro žáky 6. tříd </a:t>
            </a:r>
            <a:r>
              <a:rPr lang="cs-CZ" sz="2400" dirty="0" smtClean="0"/>
              <a:t>ZŠ          a </a:t>
            </a:r>
            <a:r>
              <a:rPr lang="cs-CZ" sz="2400" dirty="0"/>
              <a:t>odpovídajícím ročníkům víceletého </a:t>
            </a:r>
            <a:r>
              <a:rPr lang="cs-CZ" sz="2400" dirty="0" smtClean="0"/>
              <a:t>gymnázia</a:t>
            </a:r>
          </a:p>
          <a:p>
            <a:r>
              <a:rPr lang="cs-CZ" sz="2400" dirty="0" smtClean="0"/>
              <a:t>Programy </a:t>
            </a:r>
            <a:r>
              <a:rPr lang="cs-CZ" sz="2400" dirty="0" smtClean="0"/>
              <a:t>vede </a:t>
            </a:r>
            <a:r>
              <a:rPr lang="cs-CZ" sz="2400" dirty="0" smtClean="0"/>
              <a:t>archeoložka Zdeňka </a:t>
            </a:r>
            <a:r>
              <a:rPr lang="cs-CZ" sz="2400" dirty="0" smtClean="0"/>
              <a:t>Kolářová a Martin Rychlík</a:t>
            </a:r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382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58" y="4509120"/>
            <a:ext cx="3384376" cy="190207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08" y="4509120"/>
            <a:ext cx="3383504" cy="190207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5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DALŠÍ EDUKAČNÍ PROGRAMY NA TÉMA ARCHEOLOGIE A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Zažij pravěk </a:t>
            </a:r>
            <a:r>
              <a:rPr lang="cs-CZ" sz="2400" dirty="0" smtClean="0"/>
              <a:t>(60-70 minut, 6. ročník ZŠ a odpovídající ročníky gymnázií)</a:t>
            </a:r>
          </a:p>
          <a:p>
            <a:r>
              <a:rPr lang="cs-CZ" sz="2400" b="1" dirty="0" smtClean="0"/>
              <a:t>Zažij středověk </a:t>
            </a:r>
            <a:r>
              <a:rPr lang="cs-CZ" sz="2400" dirty="0" smtClean="0"/>
              <a:t>(60-70 minut, 7. ročník ZŠ a odpovídající ročníky gymnázií)</a:t>
            </a:r>
          </a:p>
          <a:p>
            <a:r>
              <a:rPr lang="cs-CZ" sz="2400" b="1" dirty="0" smtClean="0"/>
              <a:t>Renesance s </a:t>
            </a:r>
            <a:r>
              <a:rPr lang="cs-CZ" sz="2400" b="1" dirty="0" err="1" smtClean="0"/>
              <a:t>Krajíři</a:t>
            </a:r>
            <a:r>
              <a:rPr lang="cs-CZ" sz="2400" b="1" dirty="0" smtClean="0"/>
              <a:t> z Krajku </a:t>
            </a:r>
            <a:r>
              <a:rPr lang="cs-CZ" sz="2400" dirty="0" smtClean="0"/>
              <a:t>(60-70 minut, 7. ročník ZŠ              a odpovídající ročníky gymnázií)</a:t>
            </a:r>
          </a:p>
          <a:p>
            <a:r>
              <a:rPr lang="cs-CZ" sz="2400" b="1" dirty="0" smtClean="0"/>
              <a:t>Baroko s Matějem </a:t>
            </a:r>
            <a:r>
              <a:rPr lang="cs-CZ" sz="2400" b="1" dirty="0" err="1" smtClean="0"/>
              <a:t>Kapetou</a:t>
            </a:r>
            <a:r>
              <a:rPr lang="cs-CZ" sz="2400" b="1" dirty="0" smtClean="0"/>
              <a:t> </a:t>
            </a:r>
            <a:r>
              <a:rPr lang="cs-CZ" sz="2400" dirty="0" smtClean="0"/>
              <a:t>(60-70 minut, 7.-8. ročník ZŠ         a odpovídající ročníky gymnázií)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06582"/>
            <a:ext cx="2843194" cy="16000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46315"/>
            <a:ext cx="2603500" cy="19510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6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4000" dirty="0" smtClean="0"/>
              <a:t>PRACOVNÍ LISTY – V EXPOZICI A NA WEBU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www.muzeumdacice.cz/pro-skoly/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23631"/>
            <a:ext cx="2952328" cy="41758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1916832"/>
            <a:ext cx="2928359" cy="4141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16675"/>
            <a:ext cx="2712335" cy="383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20" y="2924944"/>
            <a:ext cx="2564831" cy="36277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6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LETNÍ VÝSTAVA – KOLONIÁL U PANA BAJZY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18.6-29.8. 2021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17074"/>
            <a:ext cx="3707904" cy="24719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4907" y="4032342"/>
            <a:ext cx="3188002" cy="21253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491880" cy="2327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21282"/>
            <a:ext cx="3456384" cy="23042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7" y="1412775"/>
            <a:ext cx="3085187" cy="20567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6008"/>
            <a:ext cx="829146" cy="5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5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344</Words>
  <Application>Microsoft Office PowerPoint</Application>
  <PresentationFormat>Předvádění na obrazovce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MĚSTSKÉ MUZEUM A GALERIE DAČICE</vt:lpstr>
      <vt:lpstr>MĚSTSKÉ MUZEUM A GALERIE DAČICE - EXPOZICE</vt:lpstr>
      <vt:lpstr>PROGRAMY ZAMĚŘENÉ NA LIDOVÉ SVÁTKY, ZVYKY A TRADICE</vt:lpstr>
      <vt:lpstr>PROGRAM O VLNĚ – MÁME RÁDI OVEČKY</vt:lpstr>
      <vt:lpstr>STAŇ SE TOVARYŠEM</vt:lpstr>
      <vt:lpstr>ARCHEOLOGEM NA ZKOUŠKU</vt:lpstr>
      <vt:lpstr>DALŠÍ EDUKAČNÍ PROGRAMY NA TÉMA ARCHEOLOGIE A HISTORIE</vt:lpstr>
      <vt:lpstr>PRACOVNÍ LISTY – V EXPOZICI A NA WEBU www.muzeumdacice.cz/pro-skoly/</vt:lpstr>
      <vt:lpstr>LETNÍ VÝSTAVA – KOLONIÁL U PANA BAJZY 18.6-29.8. 2021</vt:lpstr>
      <vt:lpstr>VÍCE INFORMACÍ O PROGRAMECH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Městské muzeum a galerie Dačice</dc:title>
  <dc:creator>admin</dc:creator>
  <cp:lastModifiedBy>admin</cp:lastModifiedBy>
  <cp:revision>23</cp:revision>
  <dcterms:created xsi:type="dcterms:W3CDTF">2021-06-22T07:51:57Z</dcterms:created>
  <dcterms:modified xsi:type="dcterms:W3CDTF">2021-06-23T09:46:27Z</dcterms:modified>
</cp:coreProperties>
</file>